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61" r:id="rId14"/>
  </p:sldIdLst>
  <p:sldSz cx="6858000" cy="9144000" type="screen4x3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3042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17" d="100"/>
          <a:sy n="117" d="100"/>
        </p:scale>
        <p:origin x="206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313" cy="3412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594" y="0"/>
            <a:ext cx="4303313" cy="34129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78"/>
            <a:ext cx="4303313" cy="34129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594" y="6456378"/>
            <a:ext cx="4303313" cy="34129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23035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4106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96" y="0"/>
            <a:ext cx="4302231" cy="341065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24.03.2022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03688" y="849313"/>
            <a:ext cx="1720850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71382"/>
            <a:ext cx="7942580" cy="2676584"/>
          </a:xfrm>
          <a:prstGeom prst="rect">
            <a:avLst/>
          </a:prstGeom>
        </p:spPr>
        <p:txBody>
          <a:bodyPr vert="horz" lIns="95571" tIns="47786" rIns="95571" bIns="4778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2231" cy="341064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96" y="6456612"/>
            <a:ext cx="4302231" cy="341064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24.03.2022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24.03.2022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24.03.2022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24.03.2022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24.03.2022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2656" y="323528"/>
            <a:ext cx="6408712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о проведении мероприятия в рамках выполнения  государственного задания на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2656" y="827584"/>
            <a:ext cx="63044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25.12.2021 г. филиал «Дети-Детям» провел Новогодний турнир по волейболу. В соревнованиях участвовали занимающиеся секции «Волейбол» филиала «Дети-Детям». Соревнования проходили при активной поддержке зрителей. Победители были награждены медалями и грамотами. Для всех желающих, в рамках соревнований, была проведена онлайн-тренировка по владению мячом в социальных сетях филиала для всех желающих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29200" y="8693679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26" b="17200"/>
          <a:stretch/>
        </p:blipFill>
        <p:spPr>
          <a:xfrm>
            <a:off x="223995" y="5526517"/>
            <a:ext cx="6399659" cy="28593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" t="9310" r="1333" b="21809"/>
          <a:stretch/>
        </p:blipFill>
        <p:spPr>
          <a:xfrm>
            <a:off x="237488" y="1997043"/>
            <a:ext cx="6399658" cy="337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157192" y="8748464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50"/>
          <a:stretch/>
        </p:blipFill>
        <p:spPr>
          <a:xfrm>
            <a:off x="3300148" y="4545110"/>
            <a:ext cx="3496317" cy="37444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4355976"/>
            <a:ext cx="3102599" cy="41226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148" y="137176"/>
            <a:ext cx="3471443" cy="41068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37175"/>
            <a:ext cx="3102599" cy="410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77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157192" y="8748464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323527"/>
            <a:ext cx="3471180" cy="367240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041" y="323528"/>
            <a:ext cx="2818122" cy="36724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1" y="4203898"/>
            <a:ext cx="2942102" cy="35283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976" y="4204776"/>
            <a:ext cx="3394187" cy="425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681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157192" y="8748464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763" y="380070"/>
            <a:ext cx="3573016" cy="26797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78" r="14820" b="6496"/>
          <a:stretch/>
        </p:blipFill>
        <p:spPr>
          <a:xfrm>
            <a:off x="230255" y="4759753"/>
            <a:ext cx="2805194" cy="334063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41"/>
          <a:stretch/>
        </p:blipFill>
        <p:spPr>
          <a:xfrm>
            <a:off x="260648" y="943330"/>
            <a:ext cx="2742870" cy="34563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763" y="3203848"/>
            <a:ext cx="3573016" cy="26797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763" y="6012160"/>
            <a:ext cx="3573016" cy="267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6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157192" y="8748464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288304"/>
            <a:ext cx="2808312" cy="34244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3851920"/>
            <a:ext cx="3429000" cy="25717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6492426"/>
            <a:ext cx="3429000" cy="25717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820" y="755576"/>
            <a:ext cx="3692503" cy="27693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288" y="4313204"/>
            <a:ext cx="3065035" cy="408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71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157192" y="8748464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2" b="15935"/>
          <a:stretch/>
        </p:blipFill>
        <p:spPr>
          <a:xfrm>
            <a:off x="404664" y="179512"/>
            <a:ext cx="6056576" cy="252028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00" b="9800"/>
          <a:stretch/>
        </p:blipFill>
        <p:spPr>
          <a:xfrm>
            <a:off x="404664" y="5893114"/>
            <a:ext cx="6056576" cy="31433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00" b="14601"/>
          <a:stretch/>
        </p:blipFill>
        <p:spPr>
          <a:xfrm>
            <a:off x="404664" y="2771800"/>
            <a:ext cx="6056576" cy="305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700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157192" y="8748464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7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97" b="19722"/>
          <a:stretch/>
        </p:blipFill>
        <p:spPr>
          <a:xfrm>
            <a:off x="259732" y="6632814"/>
            <a:ext cx="6329881" cy="218765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2" r="31993"/>
          <a:stretch/>
        </p:blipFill>
        <p:spPr>
          <a:xfrm>
            <a:off x="259733" y="3059832"/>
            <a:ext cx="6329880" cy="34563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01" r="24801" b="22000"/>
          <a:stretch/>
        </p:blipFill>
        <p:spPr>
          <a:xfrm>
            <a:off x="260648" y="179512"/>
            <a:ext cx="6285328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99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157192" y="8748464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8</a:t>
            </a:fld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0" t="23800" b="30001"/>
          <a:stretch/>
        </p:blipFill>
        <p:spPr>
          <a:xfrm>
            <a:off x="404664" y="3923928"/>
            <a:ext cx="5849888" cy="23762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768" y="130964"/>
            <a:ext cx="4149080" cy="36356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00" b="9401"/>
          <a:stretch/>
        </p:blipFill>
        <p:spPr>
          <a:xfrm>
            <a:off x="404664" y="6444208"/>
            <a:ext cx="5849888" cy="233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7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157192" y="8748464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9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91" r="20874" b="7896"/>
          <a:stretch/>
        </p:blipFill>
        <p:spPr>
          <a:xfrm>
            <a:off x="602557" y="3131840"/>
            <a:ext cx="5477047" cy="26950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18" b="14594"/>
          <a:stretch/>
        </p:blipFill>
        <p:spPr>
          <a:xfrm>
            <a:off x="188640" y="5979289"/>
            <a:ext cx="6352536" cy="25531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67" r="23386" b="14515"/>
          <a:stretch/>
        </p:blipFill>
        <p:spPr>
          <a:xfrm>
            <a:off x="606996" y="198284"/>
            <a:ext cx="5472608" cy="278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952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157192" y="8748464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10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0" b="14602"/>
          <a:stretch/>
        </p:blipFill>
        <p:spPr>
          <a:xfrm>
            <a:off x="476672" y="179512"/>
            <a:ext cx="5943600" cy="28083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00" r="12851" b="10401"/>
          <a:stretch/>
        </p:blipFill>
        <p:spPr>
          <a:xfrm>
            <a:off x="443608" y="6156176"/>
            <a:ext cx="5976664" cy="27363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3" t="14000" b="24401"/>
          <a:stretch/>
        </p:blipFill>
        <p:spPr>
          <a:xfrm>
            <a:off x="676164" y="3059832"/>
            <a:ext cx="5544616" cy="294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144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157192" y="8748464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11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56" y="3635896"/>
            <a:ext cx="6208712" cy="46565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0" y="486492"/>
            <a:ext cx="2073050" cy="27640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880" y="331060"/>
            <a:ext cx="4293096" cy="307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090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5157192" y="8748464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12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8" t="10357" r="14728" b="10927"/>
          <a:stretch/>
        </p:blipFill>
        <p:spPr>
          <a:xfrm>
            <a:off x="188640" y="1043608"/>
            <a:ext cx="3492388" cy="27363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4661" y="323528"/>
            <a:ext cx="2842691" cy="37981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4211960"/>
            <a:ext cx="6096848" cy="457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0935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141168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13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04664" y="7380312"/>
            <a:ext cx="58772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</a:t>
            </a:r>
            <a:r>
              <a:rPr lang="ru-RU" sz="1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807" y="1320489"/>
            <a:ext cx="2567763" cy="44617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3923929"/>
            <a:ext cx="3600400" cy="27003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0" b="27496"/>
          <a:stretch/>
        </p:blipFill>
        <p:spPr>
          <a:xfrm>
            <a:off x="404664" y="899592"/>
            <a:ext cx="3600400" cy="2651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0117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1055</TotalTime>
  <Words>107</Words>
  <Application>Microsoft Office PowerPoint</Application>
  <PresentationFormat>Экран (4:3)</PresentationFormat>
  <Paragraphs>17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                                                                                                                              Фотоотчет о проведении мероприятия в рамках выполнения  государственного задания на 4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68</cp:revision>
  <cp:lastPrinted>2022-03-09T11:32:06Z</cp:lastPrinted>
  <dcterms:created xsi:type="dcterms:W3CDTF">2020-09-03T09:00:53Z</dcterms:created>
  <dcterms:modified xsi:type="dcterms:W3CDTF">2022-03-24T13:11:30Z</dcterms:modified>
</cp:coreProperties>
</file>